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  <p:sldId id="259" r:id="rId4"/>
    <p:sldId id="260" r:id="rId5"/>
    <p:sldId id="262" r:id="rId6"/>
    <p:sldId id="265" r:id="rId7"/>
    <p:sldId id="266" r:id="rId8"/>
    <p:sldId id="264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4660"/>
  </p:normalViewPr>
  <p:slideViewPr>
    <p:cSldViewPr>
      <p:cViewPr>
        <p:scale>
          <a:sx n="72" d="100"/>
          <a:sy n="72" d="100"/>
        </p:scale>
        <p:origin x="-102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6B6EB-782A-4131-93B1-927DD9A2BFAC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FD7BA-AB27-4F2E-83F8-204E1F5985B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3140968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BASILICA </a:t>
            </a:r>
            <a:r>
              <a:rPr lang="it-IT" dirty="0" err="1" smtClean="0"/>
              <a:t>DI</a:t>
            </a:r>
            <a:r>
              <a:rPr lang="it-IT" dirty="0" smtClean="0"/>
              <a:t> S. MARCO EVANGELISTA</a:t>
            </a:r>
            <a:br>
              <a:rPr lang="it-IT" dirty="0" smtClean="0"/>
            </a:br>
            <a:r>
              <a:rPr lang="it-IT" dirty="0" smtClean="0"/>
              <a:t>AL CAMPIDOGLIO </a:t>
            </a:r>
            <a:br>
              <a:rPr lang="it-IT" dirty="0" smtClean="0"/>
            </a:br>
            <a:r>
              <a:rPr lang="it-IT" sz="2700" dirty="0" smtClean="0"/>
              <a:t>(PIAZZA VENEZIA)</a:t>
            </a:r>
            <a:endParaRPr lang="it-IT" sz="27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75656" y="5157192"/>
            <a:ext cx="6336704" cy="1368152"/>
          </a:xfrm>
        </p:spPr>
        <p:txBody>
          <a:bodyPr>
            <a:normAutofit fontScale="47500" lnSpcReduction="20000"/>
          </a:bodyPr>
          <a:lstStyle/>
          <a:p>
            <a:r>
              <a:rPr lang="it-IT" dirty="0" smtClean="0"/>
              <a:t>ALUNNO : ANDREA PALLOTTO</a:t>
            </a:r>
          </a:p>
          <a:p>
            <a:r>
              <a:rPr lang="it-IT" dirty="0" smtClean="0"/>
              <a:t>I. C. PARCO DELLA VITTORIA</a:t>
            </a:r>
          </a:p>
          <a:p>
            <a:r>
              <a:rPr lang="it-IT" dirty="0" smtClean="0"/>
              <a:t>SCUOLA </a:t>
            </a:r>
            <a:r>
              <a:rPr lang="it-IT" dirty="0" err="1" smtClean="0"/>
              <a:t>G.G.</a:t>
            </a:r>
            <a:r>
              <a:rPr lang="it-IT" dirty="0" smtClean="0"/>
              <a:t> BELLI – COL </a:t>
            </a:r>
            <a:r>
              <a:rPr lang="it-IT" dirty="0" err="1" smtClean="0"/>
              <a:t>DI</a:t>
            </a:r>
            <a:r>
              <a:rPr lang="it-IT" dirty="0" smtClean="0"/>
              <a:t> LANA -  ROMA</a:t>
            </a:r>
          </a:p>
          <a:p>
            <a:r>
              <a:rPr lang="it-IT" dirty="0" smtClean="0"/>
              <a:t>A.S. 2013-2014</a:t>
            </a:r>
          </a:p>
          <a:p>
            <a:r>
              <a:rPr lang="it-IT" dirty="0" smtClean="0"/>
              <a:t>ROMA 5 MAGGIO 2014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ANTICA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476672"/>
            <a:ext cx="1847850" cy="246697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516216" y="6021288"/>
            <a:ext cx="234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 IMMAGINE:</a:t>
            </a:r>
          </a:p>
          <a:p>
            <a:r>
              <a:rPr lang="it-IT" dirty="0" smtClean="0"/>
              <a:t> FRA SANTI SEC. 16°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3008313" cy="742404"/>
          </a:xfrm>
        </p:spPr>
        <p:txBody>
          <a:bodyPr>
            <a:noAutofit/>
          </a:bodyPr>
          <a:lstStyle/>
          <a:p>
            <a:r>
              <a:rPr lang="it-IT" sz="2400" dirty="0" smtClean="0"/>
              <a:t>POSIZIONE DELLA CHIESA NELLA CITTA’</a:t>
            </a:r>
            <a:endParaRPr lang="it-IT" sz="24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428133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E’ POSIZIONATA ACCANTO A        PALAZZO VENEZIA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E’ DEDICATA A S. MARCO EVANGELISTA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NON E’ MOLTO CONOSCIUTA DAI TURISTI PERCHE’ VICINA A MONUMENTI PIU’ FAMOSI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E’  UNO DEI POCHI ESEMPI </a:t>
            </a:r>
            <a:r>
              <a:rPr lang="it-IT" dirty="0" err="1" smtClean="0"/>
              <a:t>DI</a:t>
            </a:r>
            <a:r>
              <a:rPr lang="it-IT" dirty="0" smtClean="0"/>
              <a:t> ARTE CRISTIANA SORTA AI TEMPI DELL’IMPERATORE COSTANTINO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E’ INTERESSANTE DAL PUNTO </a:t>
            </a:r>
            <a:r>
              <a:rPr lang="it-IT" dirty="0" err="1" smtClean="0"/>
              <a:t>DI</a:t>
            </a:r>
            <a:r>
              <a:rPr lang="it-IT" dirty="0" smtClean="0"/>
              <a:t> VISTA STORICO E ARTISTICO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CONTIENE OPERE </a:t>
            </a:r>
            <a:r>
              <a:rPr lang="it-IT" dirty="0" err="1" smtClean="0"/>
              <a:t>DI</a:t>
            </a:r>
            <a:r>
              <a:rPr lang="it-IT" dirty="0" smtClean="0"/>
              <a:t> AUTORI FAMOSI COME  ANTONIO CANOVA, MELOZZO DA FORLÌ E PIETRO DA CORTONA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67544" y="5661248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FONTI</a:t>
            </a:r>
            <a:r>
              <a:rPr lang="it-IT" dirty="0" smtClean="0"/>
              <a:t>: google </a:t>
            </a:r>
            <a:r>
              <a:rPr lang="it-IT" dirty="0" err="1" smtClean="0"/>
              <a:t>maps</a:t>
            </a:r>
            <a:r>
              <a:rPr lang="it-IT" dirty="0" smtClean="0"/>
              <a:t>; </a:t>
            </a:r>
          </a:p>
          <a:p>
            <a:r>
              <a:rPr lang="it-IT" dirty="0" smtClean="0"/>
              <a:t>www.cristiano-ortodosso-italiano.blogsport.it </a:t>
            </a:r>
          </a:p>
          <a:p>
            <a:endParaRPr lang="it-IT" dirty="0" smtClean="0"/>
          </a:p>
          <a:p>
            <a:r>
              <a:rPr lang="it-IT" dirty="0" smtClean="0"/>
              <a:t> </a:t>
            </a:r>
          </a:p>
          <a:p>
            <a:endParaRPr lang="it-IT" dirty="0"/>
          </a:p>
        </p:txBody>
      </p:sp>
      <p:pic>
        <p:nvPicPr>
          <p:cNvPr id="10" name="Segnaposto contenuto 9" descr="S MARCO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3356992"/>
            <a:ext cx="4680520" cy="2788500"/>
          </a:xfrm>
        </p:spPr>
      </p:pic>
      <p:pic>
        <p:nvPicPr>
          <p:cNvPr id="12" name="Immagine 11" descr="PLAN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548680"/>
            <a:ext cx="4620765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43510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/>
            </a:r>
            <a:br>
              <a:rPr lang="it-IT" sz="3100" dirty="0" smtClean="0"/>
            </a:br>
            <a:r>
              <a:rPr lang="it-IT" sz="3100" dirty="0" smtClean="0"/>
              <a:t>PIANTA ATTUALE</a:t>
            </a:r>
            <a:br>
              <a:rPr lang="it-IT" sz="3100" dirty="0" smtClean="0"/>
            </a:br>
            <a:r>
              <a:rPr lang="it-IT" sz="3100" dirty="0" smtClean="0"/>
              <a:t>DELLA CHIESA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pic>
        <p:nvPicPr>
          <p:cNvPr id="5" name="Segnaposto contenuto 4" descr="PIANTA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836712"/>
            <a:ext cx="2916808" cy="5347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2890664" cy="372209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LEGENDA</a:t>
            </a:r>
          </a:p>
          <a:p>
            <a:endParaRPr lang="it-IT" dirty="0" smtClean="0"/>
          </a:p>
          <a:p>
            <a:r>
              <a:rPr lang="it-IT" dirty="0" smtClean="0"/>
              <a:t>1 ESTERNO</a:t>
            </a:r>
          </a:p>
          <a:p>
            <a:r>
              <a:rPr lang="it-IT" dirty="0" smtClean="0"/>
              <a:t>2  PORTICO</a:t>
            </a:r>
          </a:p>
          <a:p>
            <a:pPr marL="342900" indent="-342900"/>
            <a:r>
              <a:rPr lang="it-IT" dirty="0" smtClean="0"/>
              <a:t>3  NAVATA CENTRALE</a:t>
            </a:r>
          </a:p>
          <a:p>
            <a:pPr marL="342900" indent="-342900"/>
            <a:r>
              <a:rPr lang="it-IT" dirty="0" smtClean="0"/>
              <a:t>4  NAVATE LATERALI</a:t>
            </a:r>
          </a:p>
          <a:p>
            <a:r>
              <a:rPr lang="it-IT" dirty="0" smtClean="0"/>
              <a:t>5  ABSIDE</a:t>
            </a:r>
          </a:p>
          <a:p>
            <a:r>
              <a:rPr lang="it-IT" dirty="0" smtClean="0"/>
              <a:t>6 PRESBITERIO</a:t>
            </a:r>
          </a:p>
          <a:p>
            <a:r>
              <a:rPr lang="it-IT" dirty="0" smtClean="0"/>
              <a:t>7 CAPPELLA LATERALE</a:t>
            </a:r>
          </a:p>
          <a:p>
            <a:r>
              <a:rPr lang="it-IT" dirty="0" smtClean="0"/>
              <a:t>8 MONUMENTO FUNEBRE</a:t>
            </a:r>
          </a:p>
          <a:p>
            <a:r>
              <a:rPr lang="it-IT" dirty="0" smtClean="0"/>
              <a:t>9 CORO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868144" y="58052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724128" y="51571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724128" y="2780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3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076056" y="270892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372200" y="263691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084168" y="4046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5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724128" y="20608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6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524328" y="26369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cxnSp>
        <p:nvCxnSpPr>
          <p:cNvPr id="15" name="Connettore 1 14"/>
          <p:cNvCxnSpPr>
            <a:stCxn id="13" idx="1"/>
          </p:cNvCxnSpPr>
          <p:nvPr/>
        </p:nvCxnSpPr>
        <p:spPr>
          <a:xfrm flipH="1">
            <a:off x="6732240" y="2821578"/>
            <a:ext cx="792088" cy="1033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6804248" y="3429000"/>
            <a:ext cx="100811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6804248" y="3933056"/>
            <a:ext cx="1152128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6876256" y="4509120"/>
            <a:ext cx="864096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H="1" flipV="1">
            <a:off x="3923928" y="2564904"/>
            <a:ext cx="1080120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H="1" flipV="1">
            <a:off x="4067944" y="3284984"/>
            <a:ext cx="1008112" cy="144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 flipH="1">
            <a:off x="4139952" y="4005064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>
            <a:off x="4211960" y="4581128"/>
            <a:ext cx="864096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3635896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3563888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3635896" y="37890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3635896" y="48691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7956376" y="328498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8100392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7740352" y="47251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6948264" y="119675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5148064" y="112474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7</a:t>
            </a:r>
            <a:endParaRPr lang="it-IT" dirty="0"/>
          </a:p>
        </p:txBody>
      </p:sp>
      <p:cxnSp>
        <p:nvCxnSpPr>
          <p:cNvPr id="41" name="Connettore 1 40"/>
          <p:cNvCxnSpPr/>
          <p:nvPr/>
        </p:nvCxnSpPr>
        <p:spPr>
          <a:xfrm>
            <a:off x="6732240" y="3140968"/>
            <a:ext cx="129614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>
            <a:off x="6732240" y="3645024"/>
            <a:ext cx="1008112" cy="14401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8100392" y="299695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7740352" y="371703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cxnSp>
        <p:nvCxnSpPr>
          <p:cNvPr id="51" name="Connettore 1 50"/>
          <p:cNvCxnSpPr/>
          <p:nvPr/>
        </p:nvCxnSpPr>
        <p:spPr>
          <a:xfrm>
            <a:off x="6732240" y="4149080"/>
            <a:ext cx="1080120" cy="36004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/>
          <p:cNvSpPr txBox="1"/>
          <p:nvPr/>
        </p:nvSpPr>
        <p:spPr>
          <a:xfrm>
            <a:off x="7884368" y="44371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cxnSp>
        <p:nvCxnSpPr>
          <p:cNvPr id="56" name="Connettore 1 55"/>
          <p:cNvCxnSpPr/>
          <p:nvPr/>
        </p:nvCxnSpPr>
        <p:spPr>
          <a:xfrm flipH="1" flipV="1">
            <a:off x="3923928" y="2924944"/>
            <a:ext cx="1008112" cy="21602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 flipH="1" flipV="1">
            <a:off x="3995936" y="3501008"/>
            <a:ext cx="936104" cy="14401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1 59"/>
          <p:cNvCxnSpPr/>
          <p:nvPr/>
        </p:nvCxnSpPr>
        <p:spPr>
          <a:xfrm flipH="1">
            <a:off x="3995936" y="4221088"/>
            <a:ext cx="1080120" cy="28803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/>
          <p:cNvSpPr txBox="1"/>
          <p:nvPr/>
        </p:nvSpPr>
        <p:spPr>
          <a:xfrm>
            <a:off x="3635896" y="27089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3707904" y="335699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3635896" y="436510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</a:t>
            </a:r>
            <a:endParaRPr lang="it-IT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5796136" y="16288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9</a:t>
            </a:r>
            <a:endParaRPr lang="it-IT" dirty="0"/>
          </a:p>
        </p:txBody>
      </p:sp>
      <p:cxnSp>
        <p:nvCxnSpPr>
          <p:cNvPr id="66" name="Connettore 1 65"/>
          <p:cNvCxnSpPr/>
          <p:nvPr/>
        </p:nvCxnSpPr>
        <p:spPr>
          <a:xfrm flipH="1">
            <a:off x="6012160" y="692696"/>
            <a:ext cx="288032" cy="5040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CENNI STORICI 1</a:t>
            </a:r>
            <a:endParaRPr lang="it-IT" sz="2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2890664" cy="429815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LA BASILICA VENNE COSTRUITA SOPRA PRECEDENTI RESTI </a:t>
            </a:r>
            <a:r>
              <a:rPr lang="it-IT" dirty="0" err="1" smtClean="0"/>
              <a:t>DI</a:t>
            </a:r>
            <a:r>
              <a:rPr lang="it-IT" dirty="0" smtClean="0"/>
              <a:t> EDIFICI ROMANI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FU VOLUTA DA PAPA MARCO NEL 336 . INIZIALMENTE ERA A TRE NAVATE E  AVEVA UN PAVIMENTO REALIZZATO CON MARMI COLORATI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FU PIU’ VOLTE MODIFICATA E RESTAURATA IN SEGUITO AD UN INCENDIO E A VARIE INONDAZIONI DEL TEVERE.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FU SACCHEGGIATA DAI GOTI, DAI LONGOBARDI E DAI BIZANTINI</a:t>
            </a:r>
          </a:p>
          <a:p>
            <a:pPr>
              <a:buFont typeface="Wingdings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NEL IX SEC PAPA GREGORIO IV FECE RICOSTRUIRE LA CHIESA. </a:t>
            </a:r>
            <a:r>
              <a:rPr lang="it-IT" dirty="0" err="1" smtClean="0"/>
              <a:t>DI</a:t>
            </a:r>
            <a:r>
              <a:rPr lang="it-IT" dirty="0" smtClean="0"/>
              <a:t> QUEL PERIODO RIMANGONO LA CRIPTA,L’ABSIDE E IL SUO MOSAICO E I MURI PERIMETRALI.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076056" y="5949280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FONTE: www.sanmarcoevangelista.it 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95536" y="5805264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FONTE:http/</a:t>
            </a:r>
            <a:r>
              <a:rPr lang="it-IT" dirty="0" err="1" smtClean="0"/>
              <a:t>cristiano-ortodosso-italiano.blogsport.it</a:t>
            </a:r>
            <a:r>
              <a:rPr lang="it-IT" dirty="0" smtClean="0"/>
              <a:t>/2013/10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427984" y="5085184"/>
            <a:ext cx="4212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SOVRAPPOSIZIONE</a:t>
            </a:r>
          </a:p>
          <a:p>
            <a:pPr algn="ctr"/>
            <a:r>
              <a:rPr lang="it-IT" dirty="0" smtClean="0"/>
              <a:t>DELLA VECCHIA PIANTA  (TRATTEGGIATA)</a:t>
            </a:r>
          </a:p>
          <a:p>
            <a:pPr algn="ctr"/>
            <a:r>
              <a:rPr lang="it-IT" dirty="0" smtClean="0"/>
              <a:t>SULLA PIANTA ATTUALE (IN NERO)</a:t>
            </a:r>
            <a:endParaRPr lang="it-IT" dirty="0"/>
          </a:p>
        </p:txBody>
      </p:sp>
      <p:pic>
        <p:nvPicPr>
          <p:cNvPr id="9" name="Segnaposto contenuto 8" descr="PLANIMETRIA SENZA NUMERI LEGGE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072729" y="1407991"/>
            <a:ext cx="4670950" cy="2664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CENNI STORICI 2</a:t>
            </a:r>
            <a:endParaRPr lang="it-IT" sz="2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34680" cy="429815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FU RESTAURATA NEL 17° E 18° SEC. E MOSTRA DECORAZIONI BAROCCHE DEL PERIODO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NEL 1154 FU AGGIUNTO IL CAMPANILE  </a:t>
            </a:r>
          </a:p>
          <a:p>
            <a:pPr>
              <a:buFont typeface="Wingdings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NEL 1470 FU AGGUINTA  LA LOGGIA  DELLE BENEDIZIONI IN FACCIATA  ATTRIBUITA A LEON BATTISTA ALBERTI.</a:t>
            </a:r>
          </a:p>
          <a:p>
            <a:pPr>
              <a:buFont typeface="Wingdings" pitchFamily="2" charset="2"/>
              <a:buChar char="Ø"/>
            </a:pPr>
            <a:r>
              <a:rPr lang="it-IT" dirty="0"/>
              <a:t> </a:t>
            </a:r>
            <a:r>
              <a:rPr lang="it-IT" dirty="0" smtClean="0"/>
              <a:t>LA LOGGIA FU DECORATA CON MARMI SOTTRATTI AL COLOSSEO E AL TEATRO MARCELLO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L’ASPETTO ATTUALE  DIPENDE DAI RESTAURI DEL 1654 E 1750</a:t>
            </a:r>
          </a:p>
        </p:txBody>
      </p:sp>
      <p:sp>
        <p:nvSpPr>
          <p:cNvPr id="6" name="Rettangolo 5"/>
          <p:cNvSpPr/>
          <p:nvPr/>
        </p:nvSpPr>
        <p:spPr>
          <a:xfrm>
            <a:off x="5076056" y="5949280"/>
            <a:ext cx="36004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FONTE: www.sanmarcoevangelista.it</a:t>
            </a:r>
          </a:p>
        </p:txBody>
      </p:sp>
      <p:sp>
        <p:nvSpPr>
          <p:cNvPr id="7" name="Rettangolo 6"/>
          <p:cNvSpPr/>
          <p:nvPr/>
        </p:nvSpPr>
        <p:spPr>
          <a:xfrm>
            <a:off x="395536" y="5805264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FONTE:http/</a:t>
            </a:r>
            <a:r>
              <a:rPr lang="it-IT" dirty="0" err="1" smtClean="0"/>
              <a:t>cristiano-ortodosso-italiano.blogsport.it</a:t>
            </a:r>
            <a:r>
              <a:rPr lang="it-IT" dirty="0" smtClean="0"/>
              <a:t>/2013/10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283968" y="5517232"/>
            <a:ext cx="421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LA LOGGIA E IL CAMPANILE</a:t>
            </a:r>
            <a:endParaRPr lang="it-IT" dirty="0"/>
          </a:p>
        </p:txBody>
      </p:sp>
      <p:pic>
        <p:nvPicPr>
          <p:cNvPr id="1026" name="Picture 2" descr="C:\Users\Clelia\Desktop\andrea\RICERCA S MARCO\ESTERNO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096344" cy="361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/>
              <a:t>INTERNO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3347864" y="623731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FONTE: www.sanmarcoevangelista.it </a:t>
            </a:r>
            <a:endParaRPr lang="it-IT" dirty="0"/>
          </a:p>
        </p:txBody>
      </p:sp>
      <p:pic>
        <p:nvPicPr>
          <p:cNvPr id="16" name="Immagine 15" descr="abside andr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115949" y="1580795"/>
            <a:ext cx="3648404" cy="2736303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611560" y="479715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LA NAVATA CENTRALE,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L’ANTICO SOFFITTO LIGNEO,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IL PAVIMENTO </a:t>
            </a:r>
            <a:r>
              <a:rPr lang="it-IT" dirty="0" err="1" smtClean="0"/>
              <a:t>DI</a:t>
            </a:r>
            <a:r>
              <a:rPr lang="it-IT" dirty="0" smtClean="0"/>
              <a:t> MARMI DISEGNATI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4716016" y="501317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L’ABSIDE, DECORATA CON UN MOSAICO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IL PRESBITERIO</a:t>
            </a:r>
            <a:endParaRPr lang="it-IT" dirty="0"/>
          </a:p>
        </p:txBody>
      </p:sp>
      <p:pic>
        <p:nvPicPr>
          <p:cNvPr id="1026" name="Picture 2" descr="C:\Users\Clelia\Desktop\andrea\RICERCA S MARCO\INTERNO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3048000" cy="20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/>
              <a:t>INTERNO</a:t>
            </a:r>
            <a:endParaRPr lang="it-IT" dirty="0"/>
          </a:p>
        </p:txBody>
      </p:sp>
      <p:pic>
        <p:nvPicPr>
          <p:cNvPr id="8" name="Immagine 7" descr="COR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933056"/>
            <a:ext cx="2880320" cy="216024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995936" y="57332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IL CORO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1506" name="Picture 2" descr="http://www.sanmarcoevangelista.it/images/arteestoria/visita/orga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7"/>
            <a:ext cx="3600400" cy="2412269"/>
          </a:xfrm>
          <a:prstGeom prst="rect">
            <a:avLst/>
          </a:prstGeom>
          <a:noFill/>
        </p:spPr>
      </p:pic>
      <p:sp>
        <p:nvSpPr>
          <p:cNvPr id="14" name="CasellaDiTesto 13"/>
          <p:cNvSpPr txBox="1"/>
          <p:nvPr/>
        </p:nvSpPr>
        <p:spPr>
          <a:xfrm>
            <a:off x="4644008" y="836712"/>
            <a:ext cx="1800200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L’ORGANO</a:t>
            </a:r>
          </a:p>
          <a:p>
            <a:endParaRPr lang="it-IT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COSTRUITO NEL1936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E’ SOPRA IL PORTALE </a:t>
            </a:r>
            <a:r>
              <a:rPr lang="it-IT" dirty="0" err="1" smtClean="0"/>
              <a:t>DI</a:t>
            </a:r>
            <a:r>
              <a:rPr lang="it-IT" dirty="0" smtClean="0"/>
              <a:t> ACCESSO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E’ DIVISO IN TRE CORPI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HA 1300 CANNE</a:t>
            </a:r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</p:txBody>
      </p:sp>
      <p:sp>
        <p:nvSpPr>
          <p:cNvPr id="15" name="Rettangolo 14"/>
          <p:cNvSpPr/>
          <p:nvPr/>
        </p:nvSpPr>
        <p:spPr>
          <a:xfrm>
            <a:off x="3347864" y="623731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FONTE: www.sanmarcoevangelista.it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/>
              <a:t>INTERNO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MOSAICO DELL’ABSIDE</a:t>
            </a:r>
            <a:endParaRPr lang="it-IT" dirty="0"/>
          </a:p>
        </p:txBody>
      </p:sp>
      <p:pic>
        <p:nvPicPr>
          <p:cNvPr id="5" name="Picture 2" descr="http://www.sanmarcoevangelista.it/images/arteestoria/visita/cristomosa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717032"/>
            <a:ext cx="1859272" cy="2016224"/>
          </a:xfrm>
          <a:prstGeom prst="rect">
            <a:avLst/>
          </a:prstGeom>
          <a:noFill/>
        </p:spPr>
      </p:pic>
      <p:pic>
        <p:nvPicPr>
          <p:cNvPr id="20482" name="Picture 2" descr="http://www.sanmarcoevangelista.it/images/arteestoria/visita/mosai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4968552" cy="3421204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6156176" y="57332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PARTICOLARE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471592" y="220486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AL CENTRO </a:t>
            </a:r>
            <a:r>
              <a:rPr lang="it-IT" dirty="0" err="1" smtClean="0"/>
              <a:t>C’E</a:t>
            </a:r>
            <a:r>
              <a:rPr lang="it-IT" dirty="0" smtClean="0"/>
              <a:t>’ CRISTO CHE BENEDICE E TIENE UN LIBRO DOVE </a:t>
            </a:r>
            <a:r>
              <a:rPr lang="it-IT" dirty="0" err="1" smtClean="0"/>
              <a:t>C’E</a:t>
            </a:r>
            <a:r>
              <a:rPr lang="it-IT" dirty="0" smtClean="0"/>
              <a:t>’ SCRITTO “IO SONO LA VITA”</a:t>
            </a:r>
            <a:endParaRPr lang="it-IT" dirty="0"/>
          </a:p>
        </p:txBody>
      </p:sp>
      <p:cxnSp>
        <p:nvCxnSpPr>
          <p:cNvPr id="11" name="Connettore 1 10"/>
          <p:cNvCxnSpPr>
            <a:endCxn id="12" idx="0"/>
          </p:cNvCxnSpPr>
          <p:nvPr/>
        </p:nvCxnSpPr>
        <p:spPr>
          <a:xfrm>
            <a:off x="1979712" y="5229200"/>
            <a:ext cx="0" cy="8640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1115616" y="609329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FIUMI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843808" y="6093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AGNELLI</a:t>
            </a:r>
            <a:endParaRPr lang="it-IT" dirty="0"/>
          </a:p>
        </p:txBody>
      </p:sp>
      <p:cxnSp>
        <p:nvCxnSpPr>
          <p:cNvPr id="15" name="Connettore 1 14"/>
          <p:cNvCxnSpPr>
            <a:endCxn id="13" idx="0"/>
          </p:cNvCxnSpPr>
          <p:nvPr/>
        </p:nvCxnSpPr>
        <p:spPr>
          <a:xfrm>
            <a:off x="2699792" y="5013176"/>
            <a:ext cx="900100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395536" y="58772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SANTI</a:t>
            </a:r>
            <a:endParaRPr lang="it-IT" dirty="0"/>
          </a:p>
        </p:txBody>
      </p:sp>
      <p:cxnSp>
        <p:nvCxnSpPr>
          <p:cNvPr id="20" name="Connettore 1 19"/>
          <p:cNvCxnSpPr>
            <a:endCxn id="18" idx="0"/>
          </p:cNvCxnSpPr>
          <p:nvPr/>
        </p:nvCxnSpPr>
        <p:spPr>
          <a:xfrm flipH="1">
            <a:off x="971600" y="4293096"/>
            <a:ext cx="936104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4427984" y="58772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SANTI</a:t>
            </a:r>
            <a:endParaRPr lang="it-IT" dirty="0"/>
          </a:p>
        </p:txBody>
      </p:sp>
      <p:cxnSp>
        <p:nvCxnSpPr>
          <p:cNvPr id="23" name="Connettore 1 22"/>
          <p:cNvCxnSpPr>
            <a:endCxn id="21" idx="0"/>
          </p:cNvCxnSpPr>
          <p:nvPr/>
        </p:nvCxnSpPr>
        <p:spPr>
          <a:xfrm>
            <a:off x="3923928" y="4437112"/>
            <a:ext cx="1116124" cy="1440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>
            <a:endCxn id="9" idx="2"/>
          </p:cNvCxnSpPr>
          <p:nvPr/>
        </p:nvCxnSpPr>
        <p:spPr>
          <a:xfrm flipV="1">
            <a:off x="3059832" y="3128194"/>
            <a:ext cx="4247964" cy="10928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/>
          <p:cNvSpPr/>
          <p:nvPr/>
        </p:nvSpPr>
        <p:spPr>
          <a:xfrm>
            <a:off x="5148064" y="623731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FONTE: www.sanmarcoevangelista.it 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5796136" y="620688"/>
            <a:ext cx="273630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 RISALE AL TEMPO </a:t>
            </a:r>
            <a:r>
              <a:rPr lang="it-IT" dirty="0" err="1" smtClean="0"/>
              <a:t>DI</a:t>
            </a:r>
            <a:r>
              <a:rPr lang="it-IT" dirty="0" smtClean="0"/>
              <a:t>    PAPA GREGORIO IV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 RISPECCHIA I CARATTERI DELL’ARTE </a:t>
            </a:r>
            <a:r>
              <a:rPr lang="it-IT" dirty="0" err="1" smtClean="0"/>
              <a:t>DI</a:t>
            </a:r>
            <a:r>
              <a:rPr lang="it-IT" dirty="0" smtClean="0"/>
              <a:t> BISANZIO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1939</TotalTime>
  <Words>475</Words>
  <Application>Microsoft Office PowerPoint</Application>
  <PresentationFormat>Presentazione su schermo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BASILICA DI S. MARCO EVANGELISTA AL CAMPIDOGLIO  (PIAZZA VENEZIA)</vt:lpstr>
      <vt:lpstr>POSIZIONE DELLA CHIESA NELLA CITTA’</vt:lpstr>
      <vt:lpstr>     PIANTA ATTUALE DELLA CHIESA </vt:lpstr>
      <vt:lpstr>CENNI STORICI 1</vt:lpstr>
      <vt:lpstr>CENNI STORICI 2</vt:lpstr>
      <vt:lpstr>INTERNO</vt:lpstr>
      <vt:lpstr>INTERNO</vt:lpstr>
      <vt:lpstr>INTERNO</vt:lpstr>
    </vt:vector>
  </TitlesOfParts>
  <Company>BASTARDS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S. MARCO A PIAZZA VENEZIA</dc:title>
  <dc:creator>Clelia</dc:creator>
  <cp:lastModifiedBy>Lenovo</cp:lastModifiedBy>
  <cp:revision>88</cp:revision>
  <dcterms:created xsi:type="dcterms:W3CDTF">2014-04-29T10:52:49Z</dcterms:created>
  <dcterms:modified xsi:type="dcterms:W3CDTF">2014-05-06T16:04:10Z</dcterms:modified>
</cp:coreProperties>
</file>